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76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755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420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47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5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061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93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5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36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18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90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FC5E3-4344-4AFD-841D-A29F3728DD5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087FA-6463-4561-AE9F-B1F2348F5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371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t1.gstatic.com/images?q=tbn:ANd9GcTal9dYc_3W5Kl5oXGnGjB1-8PUqa_wuL8COXjvaNx84Jg-EiE8go05ge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52600"/>
            <a:ext cx="3352800" cy="2436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://photos1.fotosearch.com/bthumb/CSP/CSP505/k505821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893570"/>
            <a:ext cx="2133600" cy="21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09600" y="4876800"/>
            <a:ext cx="7696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te lèves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tôt</a:t>
            </a:r>
            <a:r>
              <a:rPr lang="fr-FR" sz="4400" dirty="0" smtClean="0"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tard</a:t>
            </a:r>
            <a:r>
              <a:rPr lang="fr-FR" sz="4400" dirty="0" smtClean="0">
                <a:latin typeface="Kristen ITC" pitchFamily="66" charset="0"/>
              </a:rPr>
              <a:t> le week-end ?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825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://t3.gstatic.com/images?q=tbn:ANd9GcQKt9jrXdDtat21PvnkyoBxsB36CyPDXoG85N_T3o-2PpyVIiT4maLFKXk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3505200" cy="4109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http://img5.cherchons.com/1924316843/eponge-bain-205389479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624" y="246529"/>
            <a:ext cx="3352800" cy="335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582706" y="4495800"/>
            <a:ext cx="7696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te laves avec un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gant de toilette </a:t>
            </a:r>
            <a:r>
              <a:rPr lang="fr-FR" sz="4400" dirty="0" smtClean="0">
                <a:latin typeface="Kristen ITC" pitchFamily="66" charset="0"/>
              </a:rPr>
              <a:t>ou une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éponge de bain</a:t>
            </a:r>
            <a:r>
              <a:rPr lang="fr-FR" sz="4400" dirty="0" smtClean="0">
                <a:latin typeface="Kristen ITC" pitchFamily="66" charset="0"/>
              </a:rPr>
              <a:t>?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785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t1.gstatic.com/images?q=tbn:ANd9GcR0X8ih6RVLjZ3qwrpAfwh1v4wpEbZV0OIYIlLnVNqJeN1chWBGWWPG-SbWL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990600"/>
            <a:ext cx="3886200" cy="332557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09600" y="4572000"/>
            <a:ext cx="7696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Tu préfères quelle marque de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savon</a:t>
            </a:r>
            <a:r>
              <a:rPr lang="fr-FR" sz="4400" dirty="0" smtClean="0">
                <a:latin typeface="Kristen ITC" pitchFamily="66" charset="0"/>
              </a:rPr>
              <a:t> ? </a:t>
            </a:r>
            <a:r>
              <a:rPr lang="fr-FR" sz="3600" dirty="0" smtClean="0">
                <a:latin typeface="Kristen ITC" pitchFamily="66" charset="0"/>
              </a:rPr>
              <a:t>(Dove, </a:t>
            </a:r>
            <a:r>
              <a:rPr lang="fr-FR" sz="3600" dirty="0" err="1" smtClean="0">
                <a:latin typeface="Kristen ITC" pitchFamily="66" charset="0"/>
              </a:rPr>
              <a:t>Olay</a:t>
            </a:r>
            <a:r>
              <a:rPr lang="fr-FR" sz="3600" dirty="0" smtClean="0">
                <a:latin typeface="Kristen ITC" pitchFamily="66" charset="0"/>
              </a:rPr>
              <a:t>, Irish </a:t>
            </a:r>
            <a:r>
              <a:rPr lang="fr-FR" sz="3600" dirty="0" err="1" smtClean="0">
                <a:latin typeface="Kristen ITC" pitchFamily="66" charset="0"/>
              </a:rPr>
              <a:t>Spring</a:t>
            </a:r>
            <a:r>
              <a:rPr lang="fr-FR" sz="3600" dirty="0" smtClean="0">
                <a:latin typeface="Kristen ITC" pitchFamily="66" charset="0"/>
              </a:rPr>
              <a:t>, etc.)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975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femmeactuelle.fr/var/femmeactuelle/storage/images-versioned/6998897/1-fre-FR/shampooing_diamond_gloss_nivea1_diapo_mai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388" y="30299"/>
            <a:ext cx="3429000" cy="51166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40976" y="5029200"/>
            <a:ext cx="7696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Tu préfères quelle marque de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shampooing </a:t>
            </a:r>
            <a:r>
              <a:rPr lang="fr-FR" sz="4400" dirty="0" smtClean="0">
                <a:latin typeface="Kristen ITC" pitchFamily="66" charset="0"/>
              </a:rPr>
              <a:t>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07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t0.gstatic.com/images?q=tbn:ANd9GcThIE4pc6EKevRYKvWRmfdwtlCSuQdSV9gK4PVhHClPCVhbmNdIxFIMuwA-5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24" y="1066800"/>
            <a:ext cx="3276600" cy="2620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://t1.gstatic.com/images?q=tbn:ANd9GcSH9CL2hnv22lileqLEpXrtwp8g8If9mpNqdvKX3Mf4mkC7kkxuX4yBtlP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788" y="517739"/>
            <a:ext cx="2469198" cy="371859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82706" y="4495800"/>
            <a:ext cx="7696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préfères un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peigne </a:t>
            </a:r>
            <a:r>
              <a:rPr lang="fr-FR" sz="4400" dirty="0" smtClean="0">
                <a:latin typeface="Kristen ITC" pitchFamily="66" charset="0"/>
              </a:rPr>
              <a:t>ou une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brosse </a:t>
            </a:r>
            <a:r>
              <a:rPr lang="fr-FR" sz="4400" dirty="0" smtClean="0">
                <a:latin typeface="Kristen ITC" pitchFamily="66" charset="0"/>
              </a:rPr>
              <a:t>?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452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://www.qctop.com/articles/upload/brosse-5971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057400"/>
            <a:ext cx="3499485" cy="27136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96153" y="4802429"/>
            <a:ext cx="7696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 quelle couleur est ta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brosse à dents </a:t>
            </a:r>
            <a:r>
              <a:rPr lang="fr-FR" sz="4400" dirty="0" smtClean="0">
                <a:latin typeface="Kristen ITC" pitchFamily="66" charset="0"/>
              </a:rPr>
              <a:t>?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668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1.gstatic.com/images?q=tbn:ANd9GcS-gYCn_-vyXksH4zyQLdofsKcA3whsp4n2hw-_aXuutL3xLbZHPkzfePVULA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96" b="30729"/>
          <a:stretch/>
        </p:blipFill>
        <p:spPr bwMode="auto">
          <a:xfrm>
            <a:off x="1676400" y="2133600"/>
            <a:ext cx="6167804" cy="21205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0976" y="5029200"/>
            <a:ext cx="7696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Tu préfères quelle marque de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dentifrice </a:t>
            </a:r>
            <a:r>
              <a:rPr lang="fr-FR" sz="4400" dirty="0" smtClean="0">
                <a:latin typeface="Kristen ITC" pitchFamily="66" charset="0"/>
              </a:rPr>
              <a:t>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1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t2.gstatic.com/images?q=tbn:ANd9GcTbNSel4VjqRkjaN1jbvjuDEaag4zttt8oFe39ZPwJXSYn37-rLEe0BPBj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46412"/>
            <a:ext cx="3581400" cy="35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09600" y="4876800"/>
            <a:ext cx="7696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utilises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un rasoir </a:t>
            </a:r>
            <a:r>
              <a:rPr lang="fr-FR" sz="4400" dirty="0" smtClean="0">
                <a:latin typeface="Kristen ITC" pitchFamily="66" charset="0"/>
              </a:rPr>
              <a:t>?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485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0.gstatic.com/images?q=tbn:ANd9GcQZVD2DLOdSQiHfKP3dDnJQYypL33vqCaCe4Xcp1NHyqqUtRJygH9tgSghCwQ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06" y="685800"/>
            <a:ext cx="2877820" cy="38489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88116" y="4534730"/>
            <a:ext cx="7696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te regardes dans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une glace (un miroir) </a:t>
            </a:r>
            <a:r>
              <a:rPr lang="fr-FR" sz="4400" dirty="0" smtClean="0">
                <a:latin typeface="Kristen ITC" pitchFamily="66" charset="0"/>
              </a:rPr>
              <a:t>avant l’école?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988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99</Words>
  <Application>Microsoft Office PowerPoint</Application>
  <PresentationFormat>On-screen Show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2011-10-11T11:18:37Z</dcterms:created>
  <dcterms:modified xsi:type="dcterms:W3CDTF">2011-10-11T11:27:35Z</dcterms:modified>
</cp:coreProperties>
</file>